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4368" r:id="rId8"/>
    <p:sldId id="4369" r:id="rId9"/>
    <p:sldId id="4371" r:id="rId10"/>
    <p:sldId id="4376" r:id="rId11"/>
    <p:sldId id="4372" r:id="rId12"/>
    <p:sldId id="4373" r:id="rId13"/>
    <p:sldId id="4375" r:id="rId14"/>
    <p:sldId id="265" r:id="rId15"/>
    <p:sldId id="4370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FDED6B1A-FDAA-3B42-88BA-7D529264105A}">
          <p14:sldIdLst>
            <p14:sldId id="4368"/>
            <p14:sldId id="4369"/>
            <p14:sldId id="4371"/>
            <p14:sldId id="4376"/>
            <p14:sldId id="4372"/>
            <p14:sldId id="4373"/>
            <p14:sldId id="4375"/>
            <p14:sldId id="265"/>
            <p14:sldId id="4370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48" autoAdjust="0"/>
    <p:restoredTop sz="50119" autoAdjust="0"/>
  </p:normalViewPr>
  <p:slideViewPr>
    <p:cSldViewPr snapToGrid="0">
      <p:cViewPr varScale="1">
        <p:scale>
          <a:sx n="48" d="100"/>
          <a:sy n="48" d="100"/>
        </p:scale>
        <p:origin x="196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9/7/2020 12:45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unit, you’ll learn how to create apps that obtain tokens without user interaction to either act on behalf of a user or do tasks as the app’s identity.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9/7/2020 12:45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scenario covered in the previous unit, the app doesn't need to sign-in to obtain an authorization code. During the Azure AD application registration process, you create an SSL certificate public/private key pair.</a:t>
            </a:r>
          </a:p>
          <a:p>
            <a:endParaRPr lang="en-US" dirty="0"/>
          </a:p>
          <a:p>
            <a:r>
              <a:rPr lang="en-US" dirty="0"/>
              <a:t>The public certificate is registered with our Azure AD app. Within the service or daemon app, the private certificate is used to sign a JWT that is sent to the token endpoint.</a:t>
            </a:r>
          </a:p>
          <a:p>
            <a:endParaRPr lang="en-US" dirty="0"/>
          </a:p>
          <a:p>
            <a:r>
              <a:rPr lang="en-US" dirty="0"/>
              <a:t>Administrators also can use a client secret instead of a certificate, but this is not recommended for production.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5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9/7/2020 12:45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section we’ll look at Daemon &amp; non-interactive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8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Your application can acquire a token to call a web API on behalf of itself (not on behalf of a user).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scenario is typically used when an app needs an access token but doesn't want to work under the context of 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user+app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permissions. Instead, the app needs its own permissions to work independently of a user. These types of permissions are called *application permissions*.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 permissions are common in service or daemon-related apps. The way this works is the application has its own credentials that are used to authenticate and obtain an access token from a token issuer.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Here are some examples of use cases for daemon apps: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applications that are used to provision or administer users, or do batch processes in a directory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desktop applications (such as windows services on Windows, or daemons processes on Linux) that do batch jobs, or an operating system service running in the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APIs that need to manipulate directories, not specific users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Another common case where non-daemon applications use the client credentials flow is when they need elevated privileges that a user doesn't have. For example, even when apps act on behalf of users, they need to access a web API or a resource with their identity and not the user's identity, such as accessing secrets in Azure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KeyVault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an Azure SQL database for a cache.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Applications that acquire a token for their own identities: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Are confidential client applications. These apps, given that they access resources independently of a user, need to prove their identity. They're also rather sensitive apps, which they need to be approved by the Azure Active Directory (Azure AD) tenant admins.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Have registered a secret (application password or certificate) with Azure AD. This secret is passed-in during the call to Azure AD to get a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9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a service or daemon app to use Microsoft identity to enable users to authenticate and obtain access tokens for use with services such as Microsoft Graph, you must register a new app with Azure AD. This can be done using the Azure AD admin center https://</a:t>
            </a:r>
            <a:r>
              <a:rPr lang="en-US" dirty="0" err="1"/>
              <a:t>aad.portal.azure.com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Unlike the previous examples covered in this module, you don't need to specify a redirect URI or sign out URI.</a:t>
            </a:r>
          </a:p>
          <a:p>
            <a:endParaRPr lang="en-US" dirty="0"/>
          </a:p>
          <a:p>
            <a:r>
              <a:rPr lang="en-US" dirty="0"/>
              <a:t>In addition, you don't need to enable the ID token or access token for the implicit grant flow; these don't apply to the client credentials grant flow.</a:t>
            </a:r>
          </a:p>
          <a:p>
            <a:endParaRPr lang="en-US" dirty="0"/>
          </a:p>
          <a:p>
            <a:r>
              <a:rPr lang="en-US" dirty="0"/>
              <a:t>One unique aspect to apps that use the client credentials grant flow is that their permissions must be defined ahead of time, also referred to as static permissions.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4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Daemon application can only request application permissions to APIs (not delegated permissions). Application permissions are defined on the API Permission page for the application registration.</a:t>
            </a:r>
          </a:p>
          <a:p>
            <a:endParaRPr lang="en-US" dirty="0"/>
          </a:p>
          <a:p>
            <a:r>
              <a:rPr lang="en-US" dirty="0"/>
              <a:t>Daemon applications require have a tenant admin pre-consent to the application calling the web API. This consent is provided in the same API Permission page.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6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configuration of an app that leverages the client credentials flow is similar to a web app or console app. First create an instance of the confidential client using the MSAL library: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6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scopes specified when requesting an access token. In other scenarios, the code specified the exact permission (also known as scopes) the application needed.</a:t>
            </a:r>
          </a:p>
          <a:p>
            <a:endParaRPr lang="en-US" dirty="0"/>
          </a:p>
          <a:p>
            <a:r>
              <a:rPr lang="en-US" dirty="0"/>
              <a:t>The scope to request for a client credential flow is the app ID followed by `/.default`. This tells Azure AD to use the application level permissions declared statically during the application registration.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3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you can use the configured confidential client to call a secured endpoint, such as Microsoft Graph. When using the Microsoft Graph .NET SDK, first create an instance of the MSAL authentication provider.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Next, use the MSAL authentication provider in creating a new instance of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from the Microsoft Graph .NET SDK.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use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to submit requests to Microsoft Graph.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9/7/2020 12:45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9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.defaul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6924490" cy="1828800"/>
          </a:xfrm>
        </p:spPr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816F-9B99-BA47-8DB1-EA0727F8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client credentials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D63E-0E33-C94D-8D94-449CB00EB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2FE78A-BE06-EA4B-8DE1-3AF0C2A3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112" y="1192213"/>
            <a:ext cx="9134249" cy="55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601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Single Page Apps (SPAs)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Web Apps that 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Daemon / Service Apps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OAuth 2.0 client credential flow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Azure AD app registration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MSAL &amp; code configuration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Sign-in &amp; obtain access token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91F20-81D3-E248-B2F6-7234FDD5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</p:spTree>
    <p:extLst>
      <p:ext uri="{BB962C8B-B14F-4D97-AF65-F5344CB8AC3E}">
        <p14:creationId xmlns:p14="http://schemas.microsoft.com/office/powerpoint/2010/main" val="31999303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0C680-896D-7F48-AC93-7B7F9D1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BDA36-19B8-044A-8256-978B705B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47317"/>
          </a:xfrm>
        </p:spPr>
        <p:txBody>
          <a:bodyPr/>
          <a:lstStyle/>
          <a:p>
            <a:r>
              <a:rPr lang="en-US" dirty="0"/>
              <a:t>Some applications need to authenticate and obtain an access token to call secured endpoints without any 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Console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application that needs to access services but not in the context of the current user (Azure </a:t>
            </a:r>
            <a:r>
              <a:rPr lang="en-US" dirty="0" err="1"/>
              <a:t>KeyVault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apps: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 </a:t>
            </a:r>
            <a:r>
              <a:rPr lang="en-US" i="1" dirty="0"/>
              <a:t>application</a:t>
            </a:r>
            <a:r>
              <a:rPr lang="en-US" dirty="0"/>
              <a:t> permissions, not </a:t>
            </a:r>
            <a:r>
              <a:rPr lang="en-US" i="1" dirty="0"/>
              <a:t>delegated</a:t>
            </a:r>
            <a:r>
              <a:rPr lang="en-US" dirty="0"/>
              <a:t>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Must have their permissions approved by administrators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confidential client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their own authentication credentials </a:t>
            </a:r>
          </a:p>
        </p:txBody>
      </p:sp>
    </p:spTree>
    <p:extLst>
      <p:ext uri="{BB962C8B-B14F-4D97-AF65-F5344CB8AC3E}">
        <p14:creationId xmlns:p14="http://schemas.microsoft.com/office/powerpoint/2010/main" val="11046093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6AAE-BBDA-314E-A6B9-AB57DD4D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app 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F36D-2DCA-B045-B5F0-47B81C552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846730"/>
            <a:ext cx="11533186" cy="2708434"/>
          </a:xfrm>
        </p:spPr>
        <p:txBody>
          <a:bodyPr/>
          <a:lstStyle/>
          <a:p>
            <a:r>
              <a:rPr lang="en-US" dirty="0"/>
              <a:t>Redirect URI not required for apps </a:t>
            </a:r>
            <a:br>
              <a:rPr lang="en-US" dirty="0"/>
            </a:br>
            <a:r>
              <a:rPr lang="en-US" dirty="0"/>
              <a:t>that leverage the client </a:t>
            </a:r>
            <a:br>
              <a:rPr lang="en-US" dirty="0"/>
            </a:br>
            <a:r>
              <a:rPr lang="en-US" dirty="0"/>
              <a:t>credentials flow</a:t>
            </a:r>
          </a:p>
          <a:p>
            <a:endParaRPr lang="en-US" dirty="0"/>
          </a:p>
          <a:p>
            <a:r>
              <a:rPr lang="en-US" dirty="0"/>
              <a:t>Must upload a certificate or</a:t>
            </a:r>
            <a:br>
              <a:rPr lang="en-US" dirty="0"/>
            </a:br>
            <a:r>
              <a:rPr lang="en-US" dirty="0"/>
              <a:t>create a client secret for the app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13BBC2-8743-4463-81D2-BD46711A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661" y="1846730"/>
            <a:ext cx="7207664" cy="366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435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504C-2F3E-5240-AD6C-1888E0A5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8F0001-6B41-D540-9BC5-AD5AD931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Daemon apps can only request application permissions to APIs</a:t>
            </a:r>
          </a:p>
          <a:p>
            <a:endParaRPr lang="en-US" dirty="0"/>
          </a:p>
          <a:p>
            <a:r>
              <a:rPr lang="en-US" dirty="0"/>
              <a:t>Must define all permissions required by the app in Azure AD as </a:t>
            </a:r>
            <a:r>
              <a:rPr lang="en-US" i="1" dirty="0"/>
              <a:t>application </a:t>
            </a:r>
            <a:r>
              <a:rPr lang="en-US" dirty="0"/>
              <a:t>permissions</a:t>
            </a:r>
          </a:p>
          <a:p>
            <a:endParaRPr lang="en-US" dirty="0"/>
          </a:p>
          <a:p>
            <a:r>
              <a:rPr lang="en-US" dirty="0"/>
              <a:t>Permissions must have a tenant admin pre-consent to the app calling the web API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CD10B0-2122-482C-A0BA-8D74943E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4055212"/>
            <a:ext cx="9663324" cy="25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16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020F-A685-2A4B-95E3-BE44FE43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.NET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EE8739-FBB6-B64F-A861-9D97C7EBF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678204"/>
          </a:xfrm>
        </p:spPr>
        <p:txBody>
          <a:bodyPr/>
          <a:lstStyle/>
          <a:p>
            <a:r>
              <a:rPr lang="en-US" dirty="0"/>
              <a:t>MSAL configuration is similar to a web app that implements the auth code flow</a:t>
            </a:r>
          </a:p>
          <a:p>
            <a:endParaRPr lang="en-US" dirty="0"/>
          </a:p>
          <a:p>
            <a:r>
              <a:rPr lang="en-US" dirty="0"/>
              <a:t>Depending on the app, create a confidential client using a client secret or certificate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authority = $"https://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login.microsoftonline.com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/{config["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"]}/v2.0";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X509Certificate2 certificate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ReadCertificate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WithCertificate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(certificate)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</p:txBody>
      </p:sp>
    </p:spTree>
    <p:extLst>
      <p:ext uri="{BB962C8B-B14F-4D97-AF65-F5344CB8AC3E}">
        <p14:creationId xmlns:p14="http://schemas.microsoft.com/office/powerpoint/2010/main" val="11969938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C58A-2256-6442-B62C-47AE246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an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8446B-C2E2-F145-A23E-B8FDEEAEB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r>
              <a:rPr lang="en-US" dirty="0"/>
              <a:t>No sign-in required with the client credentials flow</a:t>
            </a:r>
          </a:p>
          <a:p>
            <a:endParaRPr lang="en-US" dirty="0"/>
          </a:p>
          <a:p>
            <a:r>
              <a:rPr lang="en-US" dirty="0"/>
              <a:t>App simply requests an access token by submitting the client ID and secret / certificate</a:t>
            </a:r>
          </a:p>
          <a:p>
            <a:endParaRPr lang="en-US" dirty="0"/>
          </a:p>
          <a:p>
            <a:r>
              <a:rPr lang="en-US" dirty="0"/>
              <a:t>Unlike other OAuth 2.0 flows, don’t include a list of required permissions (scopes) to include in the generated access token</a:t>
            </a:r>
          </a:p>
          <a:p>
            <a:endParaRPr lang="en-US" dirty="0"/>
          </a:p>
          <a:p>
            <a:r>
              <a:rPr lang="en-US" dirty="0"/>
              <a:t>Instead, request a single scope /.default on the end of the app ID for the Daemon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[daemon App ID]/.default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statically defined &amp; pre-consented scopes will be returned in the token response</a:t>
            </a:r>
          </a:p>
        </p:txBody>
      </p:sp>
    </p:spTree>
    <p:extLst>
      <p:ext uri="{BB962C8B-B14F-4D97-AF65-F5344CB8AC3E}">
        <p14:creationId xmlns:p14="http://schemas.microsoft.com/office/powerpoint/2010/main" val="1179779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8D5-978B-D448-8A3B-8CC7480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APIs – Microsoft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F86A9-90E9-C24A-BC86-EAF99F1C9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8779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IConfigurationRoot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CreateAuthorizationProvider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client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client.Users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requestUserEmail.GetAsync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</p:txBody>
      </p:sp>
    </p:spTree>
    <p:extLst>
      <p:ext uri="{BB962C8B-B14F-4D97-AF65-F5344CB8AC3E}">
        <p14:creationId xmlns:p14="http://schemas.microsoft.com/office/powerpoint/2010/main" val="21635918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1670</Words>
  <Application>Microsoft Office PowerPoint</Application>
  <PresentationFormat>Custom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Daemon &amp; non-interactive apps</vt:lpstr>
      <vt:lpstr>Overview</vt:lpstr>
      <vt:lpstr>Daemon &amp; non-interactive apps</vt:lpstr>
      <vt:lpstr>Daemon &amp; non-interactive apps</vt:lpstr>
      <vt:lpstr>Azure AD app registration</vt:lpstr>
      <vt:lpstr>Permissions</vt:lpstr>
      <vt:lpstr>MSAL .NET Configuration</vt:lpstr>
      <vt:lpstr>Acquiring an access token</vt:lpstr>
      <vt:lpstr>Calling APIs – Microsoft Graph</vt:lpstr>
      <vt:lpstr>Demo</vt:lpstr>
      <vt:lpstr>OAuth 2.0 client credentials flow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2020-09-07T16:48:31Z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